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Nunit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Thomas_Jefferson_by_Rembrandt_Peale_1805_cropped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om_Perrotta_at_the_75th_Annual_Peabody_Awards_for_The_Leftovers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wight_D._Eisenhower,_official_photo_portrait,_May_29,_1959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quelon_Isla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acksona@appublicschools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read:  2017-2018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Jackson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Andrew Jackson and the Miracle at New Orleans</a:t>
            </a:r>
            <a:endParaRPr i="1"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Brian Kilmeade</a:t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476" y="1638338"/>
            <a:ext cx="2601047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Turtles all the Way Down</a:t>
            </a:r>
            <a:endParaRPr i="1"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John Green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513" y="1503650"/>
            <a:ext cx="3086975" cy="293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Rooster Bar</a:t>
            </a:r>
            <a:endParaRPr i="1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John Grisham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931" y="1441425"/>
            <a:ext cx="2620142" cy="31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Leaving Time</a:t>
            </a:r>
            <a:endParaRPr i="1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Jodi Picoult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299" y="1504326"/>
            <a:ext cx="4723400" cy="315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Thomas Jefferson and the Art of Power</a:t>
            </a:r>
            <a:endParaRPr i="1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Jon Meacham</a:t>
            </a:r>
            <a:endParaRPr/>
          </a:p>
        </p:txBody>
      </p:sp>
      <p:pic>
        <p:nvPicPr>
          <p:cNvPr id="220" name="Shape 2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281" y="1523800"/>
            <a:ext cx="275343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Mrs. Fletcher	</a:t>
            </a:r>
            <a:endParaRPr i="1"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Tom Perrotta</a:t>
            </a:r>
            <a:endParaRPr/>
          </a:p>
        </p:txBody>
      </p:sp>
      <p:pic>
        <p:nvPicPr>
          <p:cNvPr id="227" name="Shape 2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478" y="1990724"/>
            <a:ext cx="4201038" cy="2800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Three Days in January:  Dwight Eisenhower’s Final Mission</a:t>
            </a:r>
            <a:endParaRPr i="1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Bret Baier</a:t>
            </a:r>
            <a:endParaRPr/>
          </a:p>
        </p:txBody>
      </p:sp>
      <p:pic>
        <p:nvPicPr>
          <p:cNvPr id="234" name="Shape 2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226" y="2163165"/>
            <a:ext cx="2053547" cy="2571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Camino Island</a:t>
            </a:r>
            <a:endParaRPr i="1"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JohnGrisham</a:t>
            </a:r>
            <a:endParaRPr/>
          </a:p>
        </p:txBody>
      </p:sp>
      <p:pic>
        <p:nvPicPr>
          <p:cNvPr id="241" name="Shape 2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700" y="1749963"/>
            <a:ext cx="3982601" cy="292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Odyssey of Echo Company</a:t>
            </a:r>
            <a:endParaRPr i="1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Doug Stanton</a:t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475" y="1856025"/>
            <a:ext cx="3791050" cy="25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Sleeping Beauties</a:t>
            </a:r>
            <a:endParaRPr i="1"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Stephen King and Owen King</a:t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047" y="1800200"/>
            <a:ext cx="2115903" cy="26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Grant</a:t>
            </a:r>
            <a:endParaRPr i="1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Ron Chernow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875" y="383375"/>
            <a:ext cx="3095525" cy="41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Testimony</a:t>
            </a:r>
            <a:endParaRPr i="1"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Scott Turow</a:t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849" y="1298350"/>
            <a:ext cx="1888301" cy="327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We are Water</a:t>
            </a:r>
            <a:endParaRPr i="1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Wally Lamb</a:t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550" y="1820138"/>
            <a:ext cx="3718901" cy="278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Ready Player One</a:t>
            </a:r>
            <a:endParaRPr i="1"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Ernest Cline</a:t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215" y="1438175"/>
            <a:ext cx="2089571" cy="33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Giant of the Senate</a:t>
            </a:r>
            <a:endParaRPr i="1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Al Franken</a:t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833" y="1553775"/>
            <a:ext cx="4730327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To Kill a Mockingbird</a:t>
            </a:r>
            <a:endParaRPr i="1"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Harper Lee</a:t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783" y="1569113"/>
            <a:ext cx="2468425" cy="329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Life in Parts</a:t>
            </a:r>
            <a:endParaRPr i="1"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Bryan Cranston</a:t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86" y="1467475"/>
            <a:ext cx="2101825" cy="29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Hate You Give</a:t>
            </a:r>
            <a:endParaRPr i="1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Angie Thomas</a:t>
            </a: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50" y="1731700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More Than This</a:t>
            </a:r>
            <a:endParaRPr i="1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Patrick Ness</a:t>
            </a: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114" y="1800200"/>
            <a:ext cx="496711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In Cold Blood</a:t>
            </a:r>
            <a:endParaRPr i="1"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Truman Capote</a:t>
            </a:r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614" y="1223450"/>
            <a:ext cx="2476775" cy="36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Monster Calls</a:t>
            </a:r>
            <a:endParaRPr i="1"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Patrick Ness</a:t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988" y="1885975"/>
            <a:ext cx="17240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Fire and Fury:  Inside the Trump White House</a:t>
            </a:r>
            <a:endParaRPr i="1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Michael Wolff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546" y="1425375"/>
            <a:ext cx="2507476" cy="33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Sting-Ray Afternoons</a:t>
            </a:r>
            <a:endParaRPr i="1"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Steve Rushin</a:t>
            </a:r>
            <a:endParaRPr/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0" y="1800200"/>
            <a:ext cx="1714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Night Circus</a:t>
            </a:r>
            <a:endParaRPr i="1"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Erin Morgenstern</a:t>
            </a: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800188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Monaghan:  A Life</a:t>
            </a:r>
            <a:endParaRPr i="1"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Tom Monaghan</a:t>
            </a:r>
            <a:endParaRPr/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0" y="1654988"/>
            <a:ext cx="17145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Things Fall Apart</a:t>
            </a:r>
            <a:endParaRPr i="1"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Chinua Achebe</a:t>
            </a:r>
            <a:endParaRPr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025" y="1484125"/>
            <a:ext cx="2215950" cy="2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Lincoln in the Bardo</a:t>
            </a:r>
            <a:endParaRPr i="1"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George Saunders</a:t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338" y="1635607"/>
            <a:ext cx="2405327" cy="315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Hearts of Men</a:t>
            </a:r>
            <a:endParaRPr i="1"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Nickolas Butler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1669275"/>
            <a:ext cx="17335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Expect Great Things:  The Life and Search of Henry David Thoreau</a:t>
            </a:r>
            <a:endParaRPr i="1"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Kevin Dann</a:t>
            </a:r>
            <a:endParaRPr/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450" y="1900275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is 35 books for the year!</a:t>
            </a: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more detailed information about each book, including my commentary, please follow me on Twitter @12mrjackson and check my posts, or go to #aphsreads to check as well. 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 have questions about titles, please let me know through Twitter, or at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jacksona@appublicschools.com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“Choose wisely”--the Knight in </a:t>
            </a:r>
            <a:r>
              <a:rPr lang="en" sz="1800" i="1"/>
              <a:t>Indiana Jones and the Last Crusade</a:t>
            </a:r>
            <a:r>
              <a:rPr lang="en" sz="1800"/>
              <a:t>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Happy reading!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Leonardo Da Vinci</a:t>
            </a:r>
            <a:endParaRPr i="1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Walter Isaacson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000" y="1703950"/>
            <a:ext cx="2013000" cy="30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Ants Among Elephants:  An Untouchable Family and the Making of Modern India</a:t>
            </a:r>
            <a:endParaRPr i="1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Sujatha Gidla</a:t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225" y="1990725"/>
            <a:ext cx="4119500" cy="26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One in a Million Boy</a:t>
            </a:r>
            <a:endParaRPr i="1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Monica Wood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875" y="1553650"/>
            <a:ext cx="2169450" cy="2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Robert Lowell:  Setting the River on Fire</a:t>
            </a:r>
            <a:endParaRPr i="1"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Kaye Redfield Jamison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638" y="1654225"/>
            <a:ext cx="3058724" cy="292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Breaking Bad:  A Cultural History</a:t>
            </a:r>
            <a:endParaRPr i="1"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Lara C. Stache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400" y="2218375"/>
            <a:ext cx="5044299" cy="2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Vacationland</a:t>
            </a:r>
            <a:endParaRPr i="1"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By John Hodgman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906" y="1553650"/>
            <a:ext cx="2924195" cy="28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On-screen Show (16:9)</PresentationFormat>
  <Paragraphs>77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Nunito</vt:lpstr>
      <vt:lpstr>Calibri</vt:lpstr>
      <vt:lpstr>Arial</vt:lpstr>
      <vt:lpstr>Shift</vt:lpstr>
      <vt:lpstr>What I read:  2017-2018</vt:lpstr>
      <vt:lpstr>Grant</vt:lpstr>
      <vt:lpstr>Fire and Fury:  Inside the Trump White House</vt:lpstr>
      <vt:lpstr>Leonardo Da Vinci</vt:lpstr>
      <vt:lpstr>Ants Among Elephants:  An Untouchable Family and the Making of Modern India</vt:lpstr>
      <vt:lpstr>The One in a Million Boy</vt:lpstr>
      <vt:lpstr>Robert Lowell:  Setting the River on Fire</vt:lpstr>
      <vt:lpstr>Breaking Bad:  A Cultural History</vt:lpstr>
      <vt:lpstr>Vacationland</vt:lpstr>
      <vt:lpstr>Andrew Jackson and the Miracle at New Orleans</vt:lpstr>
      <vt:lpstr>Turtles all the Way Down</vt:lpstr>
      <vt:lpstr>The Rooster Bar</vt:lpstr>
      <vt:lpstr>Leaving Time</vt:lpstr>
      <vt:lpstr>Thomas Jefferson and the Art of Power</vt:lpstr>
      <vt:lpstr>Mrs. Fletcher </vt:lpstr>
      <vt:lpstr>Three Days in January:  Dwight Eisenhower’s Final Mission</vt:lpstr>
      <vt:lpstr>Camino Island</vt:lpstr>
      <vt:lpstr>The Odyssey of Echo Company</vt:lpstr>
      <vt:lpstr>Sleeping Beauties</vt:lpstr>
      <vt:lpstr>Testimony</vt:lpstr>
      <vt:lpstr>We are Water</vt:lpstr>
      <vt:lpstr>Ready Player One</vt:lpstr>
      <vt:lpstr>Giant of the Senate</vt:lpstr>
      <vt:lpstr>To Kill a Mockingbird</vt:lpstr>
      <vt:lpstr>A Life in Parts</vt:lpstr>
      <vt:lpstr>The Hate You Give</vt:lpstr>
      <vt:lpstr>More Than This</vt:lpstr>
      <vt:lpstr>In Cold Blood</vt:lpstr>
      <vt:lpstr>A Monster Calls</vt:lpstr>
      <vt:lpstr>Sting-Ray Afternoons</vt:lpstr>
      <vt:lpstr>The Night Circus</vt:lpstr>
      <vt:lpstr>Monaghan:  A Life</vt:lpstr>
      <vt:lpstr>Things Fall Apart</vt:lpstr>
      <vt:lpstr>Lincoln in the Bardo</vt:lpstr>
      <vt:lpstr>The Hearts of Men</vt:lpstr>
      <vt:lpstr>Expect Great Things:  The Life and Search of Henry David Thoreau</vt:lpstr>
      <vt:lpstr>That is 35 books for the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read:  2017-2018</dc:title>
  <dc:creator>Jackson, Andrew</dc:creator>
  <cp:lastModifiedBy>Jackson, Andrew</cp:lastModifiedBy>
  <cp:revision>1</cp:revision>
  <dcterms:modified xsi:type="dcterms:W3CDTF">2018-06-05T13:35:38Z</dcterms:modified>
</cp:coreProperties>
</file>